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850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9892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978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2629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9579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143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015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096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818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489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490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96A32-09B2-194E-9C1C-097C364D70B6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C769D-C589-5F4C-BB71-B13BEF24520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6753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771954"/>
            <a:ext cx="850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solidFill>
                  <a:srgbClr val="7F7F7F"/>
                </a:solidFill>
                <a:latin typeface="DIN"/>
                <a:cs typeface="DIN"/>
              </a:rPr>
              <a:t>Formatos </a:t>
            </a:r>
          </a:p>
          <a:p>
            <a:pPr algn="ctr"/>
            <a:r>
              <a:rPr lang="es-ES_tradnl" sz="3600" b="1" dirty="0" smtClean="0">
                <a:solidFill>
                  <a:srgbClr val="7F7F7F"/>
                </a:solidFill>
                <a:latin typeface="DIN"/>
                <a:cs typeface="DIN"/>
              </a:rPr>
              <a:t>Grupo Oportunidades Cont</a:t>
            </a:r>
            <a:r>
              <a:rPr lang="es-ES_tradnl" sz="3600" b="1" dirty="0">
                <a:solidFill>
                  <a:srgbClr val="7F7F7F"/>
                </a:solidFill>
                <a:latin typeface="DIN"/>
                <a:cs typeface="DIN"/>
              </a:rPr>
              <a:t>i</a:t>
            </a:r>
            <a:r>
              <a:rPr lang="es-ES_tradnl" sz="3600" b="1" dirty="0" smtClean="0">
                <a:solidFill>
                  <a:srgbClr val="7F7F7F"/>
                </a:solidFill>
                <a:latin typeface="DIN"/>
                <a:cs typeface="DIN"/>
              </a:rPr>
              <a:t>nuas</a:t>
            </a:r>
            <a:endParaRPr lang="es-ES_tradnl" sz="36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150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960" y="1593379"/>
            <a:ext cx="378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Arial"/>
                <a:cs typeface="Arial"/>
              </a:rPr>
              <a:t>ROJO - PANTONE : 185 C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Arial"/>
                <a:cs typeface="Arial"/>
              </a:rPr>
              <a:t>Tipografía: Myriad Pro </a:t>
            </a:r>
            <a:endParaRPr lang="en-US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" y="327204"/>
            <a:ext cx="368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COLOR Y TIPOGRAFÍA</a:t>
            </a:r>
            <a:endParaRPr lang="es-ES_tradnl" sz="20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64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330402"/>
            <a:ext cx="8890735" cy="317079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0500" y="327204"/>
            <a:ext cx="368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Firma Electrónica</a:t>
            </a:r>
            <a:endParaRPr lang="es-ES_tradnl" sz="20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  <p:pic>
        <p:nvPicPr>
          <p:cNvPr id="5" name="Picture 4" descr="Firma Electrónica GOC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45569"/>
            <a:ext cx="8924218" cy="19472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72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97250" y="0"/>
            <a:ext cx="5746750" cy="685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0500" y="327204"/>
            <a:ext cx="368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Hoja Membretada </a:t>
            </a:r>
            <a:endParaRPr lang="es-ES_tradnl" sz="20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  <p:pic>
        <p:nvPicPr>
          <p:cNvPr id="5" name="Picture 4" descr="hojas de presentacion-0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0064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140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3875" y="727315"/>
            <a:ext cx="8366860" cy="595090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0500" y="327204"/>
            <a:ext cx="368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Formatos </a:t>
            </a:r>
            <a:r>
              <a:rPr lang="es-ES_tradnl" sz="2000" b="1" dirty="0" err="1" smtClean="0">
                <a:solidFill>
                  <a:srgbClr val="7F7F7F"/>
                </a:solidFill>
                <a:latin typeface="DIN"/>
                <a:cs typeface="DIN"/>
              </a:rPr>
              <a:t>Power</a:t>
            </a:r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 Point</a:t>
            </a:r>
            <a:endParaRPr lang="es-ES_tradnl" sz="20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  <p:pic>
        <p:nvPicPr>
          <p:cNvPr id="5" name="Picture 4" descr="presentación-0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887" y="815521"/>
            <a:ext cx="7482941" cy="57822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034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3875" y="727315"/>
            <a:ext cx="8366860" cy="595090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90500" y="327204"/>
            <a:ext cx="368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Formatos </a:t>
            </a:r>
            <a:r>
              <a:rPr lang="es-ES_tradnl" sz="2000" b="1" dirty="0" err="1" smtClean="0">
                <a:solidFill>
                  <a:srgbClr val="7F7F7F"/>
                </a:solidFill>
                <a:latin typeface="DIN"/>
                <a:cs typeface="DIN"/>
              </a:rPr>
              <a:t>Power</a:t>
            </a:r>
            <a:r>
              <a:rPr lang="es-ES_tradnl" sz="2000" b="1" dirty="0" smtClean="0">
                <a:solidFill>
                  <a:srgbClr val="7F7F7F"/>
                </a:solidFill>
                <a:latin typeface="DIN"/>
                <a:cs typeface="DIN"/>
              </a:rPr>
              <a:t> Point</a:t>
            </a:r>
            <a:endParaRPr lang="es-ES_tradnl" sz="2000" b="1" dirty="0">
              <a:solidFill>
                <a:srgbClr val="7F7F7F"/>
              </a:solidFill>
              <a:latin typeface="DIN"/>
              <a:cs typeface="DIN"/>
            </a:endParaRPr>
          </a:p>
        </p:txBody>
      </p:sp>
      <p:pic>
        <p:nvPicPr>
          <p:cNvPr id="7" name="Picture 6" descr="presentación-0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597" y="762596"/>
            <a:ext cx="7714478" cy="596118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354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27</Words>
  <Application>Microsoft Office PowerPoint</Application>
  <PresentationFormat>Presentación en pantalla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Magaly</dc:creator>
  <cp:lastModifiedBy>Hector</cp:lastModifiedBy>
  <cp:revision>43</cp:revision>
  <dcterms:created xsi:type="dcterms:W3CDTF">2014-04-23T23:45:45Z</dcterms:created>
  <dcterms:modified xsi:type="dcterms:W3CDTF">2014-06-17T16:29:04Z</dcterms:modified>
</cp:coreProperties>
</file>